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7" r:id="rId4"/>
    <p:sldId id="261" r:id="rId5"/>
    <p:sldId id="262" r:id="rId6"/>
    <p:sldId id="266" r:id="rId7"/>
    <p:sldId id="264" r:id="rId8"/>
    <p:sldId id="269" r:id="rId9"/>
    <p:sldId id="259" r:id="rId10"/>
    <p:sldId id="258" r:id="rId11"/>
    <p:sldId id="260" r:id="rId12"/>
    <p:sldId id="271" r:id="rId13"/>
    <p:sldId id="273" r:id="rId14"/>
    <p:sldId id="274" r:id="rId15"/>
    <p:sldId id="277" r:id="rId16"/>
    <p:sldId id="275" r:id="rId17"/>
    <p:sldId id="276" r:id="rId18"/>
    <p:sldId id="27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456" y="-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7" y="1707772"/>
            <a:ext cx="8361229" cy="2098226"/>
          </a:xfrm>
        </p:spPr>
        <p:txBody>
          <a:bodyPr/>
          <a:lstStyle/>
          <a:p>
            <a:r>
              <a:rPr lang="en-US" dirty="0" err="1" smtClean="0"/>
              <a:t>Pemrograman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4" y="4332797"/>
            <a:ext cx="6831673" cy="151667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TUGAS </a:t>
            </a:r>
            <a:r>
              <a:rPr lang="en-US" sz="3600" dirty="0" smtClean="0"/>
              <a:t>BESAR  </a:t>
            </a:r>
            <a:endParaRPr lang="en-US" sz="3600" dirty="0" smtClean="0"/>
          </a:p>
          <a:p>
            <a:r>
              <a:rPr lang="en-US" sz="3600" dirty="0" smtClean="0"/>
              <a:t>(COFFEENATICS)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2765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506" y="13446"/>
            <a:ext cx="4491318" cy="712695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CRUD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9154" t="9588" r="9338" b="6253"/>
          <a:stretch/>
        </p:blipFill>
        <p:spPr>
          <a:xfrm>
            <a:off x="887506" y="726141"/>
            <a:ext cx="5559371" cy="32272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0539" t="9393" r="20354" b="27414"/>
          <a:stretch/>
        </p:blipFill>
        <p:spPr>
          <a:xfrm>
            <a:off x="6589058" y="726141"/>
            <a:ext cx="5368906" cy="32272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3494" t="9196" r="13643" b="21363"/>
          <a:stretch/>
        </p:blipFill>
        <p:spPr>
          <a:xfrm>
            <a:off x="3926540" y="4004740"/>
            <a:ext cx="5325035" cy="285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296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9213" y="322730"/>
            <a:ext cx="9601200" cy="97491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TinyMCE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sz="31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8398" t="31184" r="28547" b="33144"/>
          <a:stretch/>
        </p:blipFill>
        <p:spPr>
          <a:xfrm>
            <a:off x="2111188" y="1853163"/>
            <a:ext cx="8579225" cy="399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8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3200" b="1" dirty="0" err="1" smtClean="0"/>
              <a:t>T</a:t>
            </a:r>
            <a:r>
              <a:rPr lang="en-US" sz="3200" b="1" dirty="0" err="1" smtClean="0"/>
              <a:t>ugas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Besar</a:t>
            </a:r>
            <a:r>
              <a:rPr lang="en-US" sz="3200" b="1" dirty="0" smtClean="0"/>
              <a:t> 2 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“</a:t>
            </a:r>
            <a:r>
              <a:rPr lang="en-US" b="1" dirty="0" err="1"/>
              <a:t>Produk</a:t>
            </a:r>
            <a:r>
              <a:rPr lang="en-US" b="1" dirty="0"/>
              <a:t> </a:t>
            </a:r>
            <a:r>
              <a:rPr lang="en-US" b="1" dirty="0" err="1"/>
              <a:t>Kedai</a:t>
            </a:r>
            <a:r>
              <a:rPr lang="en-US" b="1" dirty="0"/>
              <a:t> </a:t>
            </a:r>
            <a:r>
              <a:rPr lang="en-US" b="1" dirty="0" smtClean="0"/>
              <a:t>Kopi </a:t>
            </a:r>
            <a:r>
              <a:rPr lang="en-US" b="1" dirty="0" smtClean="0"/>
              <a:t>COFFEENATICS”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+mj-lt"/>
              </a:rPr>
              <a:t>Projek</a:t>
            </a:r>
            <a:r>
              <a:rPr lang="en-US" dirty="0" smtClean="0">
                <a:latin typeface="+mj-lt"/>
              </a:rPr>
              <a:t> web </a:t>
            </a:r>
            <a:r>
              <a:rPr lang="en-US" dirty="0" err="1" smtClean="0">
                <a:latin typeface="+mj-lt"/>
              </a:rPr>
              <a:t>tugas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besar</a:t>
            </a:r>
            <a:r>
              <a:rPr lang="en-US" dirty="0" smtClean="0">
                <a:latin typeface="+mj-lt"/>
              </a:rPr>
              <a:t> 2 </a:t>
            </a:r>
            <a:r>
              <a:rPr lang="en-US" dirty="0" err="1" smtClean="0">
                <a:latin typeface="+mj-lt"/>
              </a:rPr>
              <a:t>ini</a:t>
            </a:r>
            <a:r>
              <a:rPr lang="en-US" dirty="0" smtClean="0">
                <a:latin typeface="+mj-lt"/>
              </a:rPr>
              <a:t> </a:t>
            </a:r>
            <a:r>
              <a:rPr lang="id-ID" altLang="en-US" dirty="0" smtClean="0">
                <a:latin typeface="+mj-lt"/>
              </a:rPr>
              <a:t>Membuat</a:t>
            </a:r>
            <a:r>
              <a:rPr lang="en-US" altLang="en-US" dirty="0" smtClean="0">
                <a:latin typeface="+mj-lt"/>
              </a:rPr>
              <a:t> </a:t>
            </a:r>
            <a:r>
              <a:rPr lang="id-ID" altLang="en-US" b="1" dirty="0" smtClean="0">
                <a:latin typeface="+mj-lt"/>
              </a:rPr>
              <a:t>CRUD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sederhana</a:t>
            </a:r>
            <a:r>
              <a:rPr lang="en-US" dirty="0" smtClean="0">
                <a:latin typeface="+mj-lt"/>
              </a:rPr>
              <a:t> </a:t>
            </a:r>
            <a:r>
              <a:rPr lang="id-ID" altLang="en-US" dirty="0"/>
              <a:t>menggunakan</a:t>
            </a:r>
            <a:r>
              <a:rPr lang="en-US" altLang="en-US" dirty="0"/>
              <a:t> </a:t>
            </a:r>
            <a:r>
              <a:rPr lang="en-US" altLang="en-US" dirty="0" smtClean="0"/>
              <a:t>Framework</a:t>
            </a:r>
            <a:r>
              <a:rPr lang="id-ID" altLang="en-US" dirty="0" smtClean="0"/>
              <a:t> </a:t>
            </a:r>
            <a:r>
              <a:rPr lang="en-US" altLang="en-US" dirty="0" smtClean="0"/>
              <a:t>L</a:t>
            </a:r>
            <a:r>
              <a:rPr lang="id-ID" altLang="en-US" dirty="0" smtClean="0"/>
              <a:t>aravel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dimana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kontennya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yaitu</a:t>
            </a:r>
            <a:r>
              <a:rPr lang="en-US" dirty="0" smtClean="0">
                <a:latin typeface="+mj-lt"/>
              </a:rPr>
              <a:t> data </a:t>
            </a:r>
            <a:r>
              <a:rPr lang="en-US" dirty="0" err="1" smtClean="0">
                <a:latin typeface="+mj-lt"/>
              </a:rPr>
              <a:t>produk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kedai</a:t>
            </a:r>
            <a:r>
              <a:rPr lang="en-US" dirty="0" smtClean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kopi </a:t>
            </a:r>
            <a:r>
              <a:rPr lang="en-US" dirty="0" smtClean="0">
                <a:latin typeface="+mj-lt"/>
              </a:rPr>
              <a:t>COFFEENATICS.</a:t>
            </a:r>
            <a:endParaRPr lang="en-US" b="1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573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36811" y="26850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 err="1" smtClean="0"/>
              <a:t>Tampilan</a:t>
            </a:r>
            <a:r>
              <a:rPr lang="en-US" sz="3600" dirty="0" smtClean="0"/>
              <a:t>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981" b="6254"/>
          <a:stretch/>
        </p:blipFill>
        <p:spPr>
          <a:xfrm>
            <a:off x="936811" y="1191835"/>
            <a:ext cx="10917646" cy="514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67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36811" y="26850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 err="1" smtClean="0"/>
              <a:t>Tambah</a:t>
            </a:r>
            <a:r>
              <a:rPr lang="en-US" sz="3600" dirty="0" smtClean="0"/>
              <a:t> </a:t>
            </a:r>
            <a:r>
              <a:rPr lang="en-US" sz="3600" dirty="0" err="1" smtClean="0"/>
              <a:t>Produk</a:t>
            </a:r>
            <a:r>
              <a:rPr lang="en-US" sz="3600" dirty="0" smtClean="0"/>
              <a:t>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3119" b="7430"/>
          <a:stretch/>
        </p:blipFill>
        <p:spPr>
          <a:xfrm>
            <a:off x="936811" y="1309382"/>
            <a:ext cx="11066929" cy="49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67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36811" y="26850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 smtClean="0"/>
              <a:t>Show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0765" r="15918" b="10961"/>
          <a:stretch/>
        </p:blipFill>
        <p:spPr>
          <a:xfrm>
            <a:off x="936810" y="1075764"/>
            <a:ext cx="10694895" cy="559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9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36811" y="26850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 smtClean="0"/>
              <a:t>Edit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1550" b="13315"/>
          <a:stretch/>
        </p:blipFill>
        <p:spPr>
          <a:xfrm>
            <a:off x="936811" y="1287031"/>
            <a:ext cx="10724030" cy="45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36811" y="26850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 smtClean="0"/>
              <a:t>Delete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9784" b="13315"/>
          <a:stretch/>
        </p:blipFill>
        <p:spPr>
          <a:xfrm>
            <a:off x="936811" y="1462804"/>
            <a:ext cx="10845576" cy="468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47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96788" y="2796988"/>
            <a:ext cx="104349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https://github.com/Rinanopiyana/Tubes_PW_2B.git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491316" y="1922929"/>
            <a:ext cx="4034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Link repo Project Tubes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77114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3200" b="1" dirty="0" err="1" smtClean="0"/>
              <a:t>T</a:t>
            </a:r>
            <a:r>
              <a:rPr lang="en-US" sz="3200" b="1" dirty="0" err="1" smtClean="0"/>
              <a:t>ugas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Besar</a:t>
            </a:r>
            <a:r>
              <a:rPr lang="en-US" sz="3200" b="1" dirty="0" smtClean="0"/>
              <a:t> 1 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“</a:t>
            </a:r>
            <a:r>
              <a:rPr lang="en-US" b="1" dirty="0" err="1" smtClean="0"/>
              <a:t>Profil</a:t>
            </a:r>
            <a:r>
              <a:rPr lang="en-US" b="1" dirty="0" smtClean="0"/>
              <a:t> </a:t>
            </a:r>
            <a:r>
              <a:rPr lang="en-US" b="1" dirty="0" err="1"/>
              <a:t>Kedai</a:t>
            </a:r>
            <a:r>
              <a:rPr lang="en-US" b="1" dirty="0"/>
              <a:t> </a:t>
            </a:r>
            <a:r>
              <a:rPr lang="en-US" b="1" dirty="0" smtClean="0"/>
              <a:t>Kopi </a:t>
            </a:r>
            <a:r>
              <a:rPr lang="en-US" b="1" dirty="0" smtClean="0"/>
              <a:t>COFFEENATICS”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+mj-lt"/>
              </a:rPr>
              <a:t>Projek</a:t>
            </a:r>
            <a:r>
              <a:rPr lang="en-US" dirty="0" smtClean="0">
                <a:latin typeface="+mj-lt"/>
              </a:rPr>
              <a:t> web </a:t>
            </a:r>
            <a:r>
              <a:rPr lang="en-US" dirty="0" err="1" smtClean="0">
                <a:latin typeface="+mj-lt"/>
              </a:rPr>
              <a:t>tugas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besar</a:t>
            </a:r>
            <a:r>
              <a:rPr lang="en-US" dirty="0" smtClean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1 </a:t>
            </a:r>
            <a:r>
              <a:rPr lang="en-US" dirty="0" err="1" smtClean="0">
                <a:latin typeface="+mj-lt"/>
              </a:rPr>
              <a:t>ini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tentang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profil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kedai</a:t>
            </a:r>
            <a:r>
              <a:rPr lang="en-US" dirty="0" smtClean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kopi, </a:t>
            </a:r>
            <a:r>
              <a:rPr lang="en-US" dirty="0" smtClean="0">
                <a:latin typeface="+mj-lt"/>
              </a:rPr>
              <a:t>yang mana </a:t>
            </a:r>
            <a:r>
              <a:rPr lang="en-US" dirty="0" err="1" smtClean="0">
                <a:latin typeface="+mj-lt"/>
              </a:rPr>
              <a:t>didalamnya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terdapat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fitur</a:t>
            </a:r>
            <a:r>
              <a:rPr lang="en-US" dirty="0" smtClean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u</a:t>
            </a:r>
            <a:r>
              <a:rPr lang="id-ID" altLang="en-US" dirty="0" smtClean="0">
                <a:latin typeface="+mj-lt"/>
              </a:rPr>
              <a:t>ntuk </a:t>
            </a:r>
            <a:r>
              <a:rPr lang="id-ID" altLang="en-US" dirty="0">
                <a:latin typeface="+mj-lt"/>
              </a:rPr>
              <a:t>halaman </a:t>
            </a:r>
            <a:endParaRPr lang="en-US" altLang="en-US" dirty="0" smtClean="0">
              <a:latin typeface="+mj-lt"/>
            </a:endParaRPr>
          </a:p>
          <a:p>
            <a:pPr marL="0" indent="0">
              <a:buNone/>
            </a:pPr>
            <a:r>
              <a:rPr lang="id-ID" altLang="en-US" dirty="0"/>
              <a:t>Admin :</a:t>
            </a:r>
            <a:r>
              <a:rPr lang="en-US" altLang="en-US" dirty="0"/>
              <a:t> </a:t>
            </a:r>
            <a:r>
              <a:rPr lang="en-US" b="1" dirty="0"/>
              <a:t>HOME, ABOUT, PRODUCTS, </a:t>
            </a:r>
            <a:r>
              <a:rPr lang="en-US" b="1" dirty="0" err="1"/>
              <a:t>dan</a:t>
            </a:r>
            <a:r>
              <a:rPr lang="en-US" b="1" dirty="0"/>
              <a:t> STORE</a:t>
            </a:r>
            <a:r>
              <a:rPr lang="en-US" b="1" dirty="0" smtClean="0"/>
              <a:t>.</a:t>
            </a:r>
            <a:endParaRPr lang="en-US" altLang="en-US" dirty="0" smtClean="0">
              <a:latin typeface="+mj-lt"/>
            </a:endParaRPr>
          </a:p>
          <a:p>
            <a:pPr marL="0" indent="0">
              <a:buNone/>
            </a:pPr>
            <a:r>
              <a:rPr lang="en-US" altLang="en-US" dirty="0" smtClean="0">
                <a:latin typeface="+mj-lt"/>
              </a:rPr>
              <a:t>N</a:t>
            </a:r>
            <a:r>
              <a:rPr lang="id-ID" altLang="en-US" dirty="0" smtClean="0">
                <a:latin typeface="+mj-lt"/>
              </a:rPr>
              <a:t>on </a:t>
            </a:r>
            <a:r>
              <a:rPr lang="id-ID" altLang="en-US" dirty="0">
                <a:latin typeface="+mj-lt"/>
              </a:rPr>
              <a:t>Admin : </a:t>
            </a:r>
            <a:r>
              <a:rPr lang="id-ID" altLang="en-US" b="1" dirty="0">
                <a:latin typeface="+mj-lt"/>
              </a:rPr>
              <a:t>HOME, </a:t>
            </a:r>
            <a:r>
              <a:rPr lang="en-US" b="1" dirty="0" smtClean="0">
                <a:latin typeface="+mj-lt"/>
              </a:rPr>
              <a:t>ABOUT, STORE</a:t>
            </a:r>
            <a:endParaRPr lang="en-US" b="1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7416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529" y="268941"/>
            <a:ext cx="9601200" cy="6858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BOOTSTRAP 4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8971" t="10765" r="8235" b="28421"/>
          <a:stretch/>
        </p:blipFill>
        <p:spPr>
          <a:xfrm>
            <a:off x="1116105" y="1340019"/>
            <a:ext cx="10273554" cy="482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4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992" y="205538"/>
            <a:ext cx="11146970" cy="486287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Tampilan</a:t>
            </a:r>
            <a:r>
              <a:rPr lang="en-US" sz="2400" dirty="0" smtClean="0"/>
              <a:t> </a:t>
            </a:r>
            <a:r>
              <a:rPr lang="en-US" sz="2400" b="1" dirty="0" smtClean="0"/>
              <a:t>Admin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438" t="9392" r="1397" b="6057"/>
          <a:stretch/>
        </p:blipFill>
        <p:spPr>
          <a:xfrm>
            <a:off x="6577047" y="908964"/>
            <a:ext cx="5529313" cy="282128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9044" t="9000" r="1288" b="6450"/>
          <a:stretch/>
        </p:blipFill>
        <p:spPr>
          <a:xfrm>
            <a:off x="3817660" y="3905188"/>
            <a:ext cx="5321823" cy="28212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385" t="9393" r="1807" b="5414"/>
          <a:stretch/>
        </p:blipFill>
        <p:spPr>
          <a:xfrm>
            <a:off x="802992" y="908964"/>
            <a:ext cx="5654079" cy="279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71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5596" y="4854389"/>
            <a:ext cx="11026588" cy="699247"/>
          </a:xfrm>
        </p:spPr>
        <p:txBody>
          <a:bodyPr>
            <a:normAutofit fontScale="90000"/>
          </a:bodyPr>
          <a:lstStyle/>
          <a:p>
            <a:r>
              <a:rPr lang="en-US" sz="2800" dirty="0" err="1" smtClean="0"/>
              <a:t>Untuk</a:t>
            </a:r>
            <a:r>
              <a:rPr lang="en-US" sz="2800" b="1" dirty="0" smtClean="0"/>
              <a:t> Non </a:t>
            </a:r>
            <a:r>
              <a:rPr lang="en-US" sz="2800" b="1" dirty="0"/>
              <a:t>Admin </a:t>
            </a:r>
            <a:r>
              <a:rPr lang="en-US" sz="2800" dirty="0" err="1" smtClean="0"/>
              <a:t>sama</a:t>
            </a:r>
            <a:r>
              <a:rPr lang="en-US" sz="2800" dirty="0"/>
              <a:t>, </a:t>
            </a:r>
            <a:r>
              <a:rPr lang="en-US" sz="2800" dirty="0" err="1"/>
              <a:t>hanya</a:t>
            </a:r>
            <a:r>
              <a:rPr lang="en-US" sz="2800" dirty="0"/>
              <a:t> </a:t>
            </a:r>
            <a:r>
              <a:rPr lang="en-US" sz="2800" dirty="0" err="1"/>
              <a:t>saja</a:t>
            </a:r>
            <a:r>
              <a:rPr lang="en-US" sz="2800" dirty="0"/>
              <a:t> di </a:t>
            </a:r>
            <a:r>
              <a:rPr lang="en-US" sz="2800" b="1" dirty="0"/>
              <a:t>Non Admin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ada</a:t>
            </a:r>
            <a:r>
              <a:rPr lang="en-US" sz="2800" dirty="0"/>
              <a:t> </a:t>
            </a:r>
            <a:r>
              <a:rPr lang="en-US" sz="2800" dirty="0" smtClean="0"/>
              <a:t>login </a:t>
            </a:r>
            <a:r>
              <a:rPr lang="en-US" sz="2800" dirty="0" err="1" smtClean="0"/>
              <a:t>dan</a:t>
            </a:r>
            <a:r>
              <a:rPr lang="en-US" sz="2800" dirty="0" smtClean="0"/>
              <a:t> </a:t>
            </a:r>
            <a:r>
              <a:rPr lang="en-US" sz="2800" dirty="0" err="1" smtClean="0"/>
              <a:t>fitur</a:t>
            </a:r>
            <a:r>
              <a:rPr lang="en-US" sz="2800" dirty="0" smtClean="0"/>
              <a:t> </a:t>
            </a:r>
            <a:r>
              <a:rPr lang="en-US" sz="2800" b="1" dirty="0"/>
              <a:t>PRODUCTS</a:t>
            </a:r>
            <a:r>
              <a:rPr lang="en-US" sz="2800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162" t="9196" r="1397" b="5664"/>
          <a:stretch/>
        </p:blipFill>
        <p:spPr>
          <a:xfrm>
            <a:off x="927848" y="667563"/>
            <a:ext cx="5441042" cy="28797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765" t="12335" r="17059" b="5861"/>
          <a:stretch/>
        </p:blipFill>
        <p:spPr>
          <a:xfrm>
            <a:off x="6851377" y="556709"/>
            <a:ext cx="4303057" cy="29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3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149" y="309283"/>
            <a:ext cx="9601200" cy="9144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SESSION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8529" t="9784" r="37022" b="9393"/>
          <a:stretch/>
        </p:blipFill>
        <p:spPr>
          <a:xfrm>
            <a:off x="3361765" y="922140"/>
            <a:ext cx="5674659" cy="580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49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149" y="309283"/>
            <a:ext cx="9601200" cy="914400"/>
          </a:xfrm>
        </p:spPr>
        <p:txBody>
          <a:bodyPr>
            <a:normAutofit/>
          </a:bodyPr>
          <a:lstStyle/>
          <a:p>
            <a:r>
              <a:rPr lang="en-US" sz="3600" dirty="0" err="1" smtClean="0"/>
              <a:t>Konektivitas</a:t>
            </a:r>
            <a:r>
              <a:rPr lang="en-US" sz="3600" dirty="0" smtClean="0"/>
              <a:t> </a:t>
            </a:r>
            <a:r>
              <a:rPr lang="en-US" sz="3600" dirty="0" err="1" smtClean="0"/>
              <a:t>Mysql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8000" t="9210" r="30192" b="66778"/>
          <a:stretch/>
        </p:blipFill>
        <p:spPr>
          <a:xfrm>
            <a:off x="973929" y="1815353"/>
            <a:ext cx="9915222" cy="258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06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149" y="309283"/>
            <a:ext cx="9601200" cy="9144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JAVASCRIPT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8529" t="41150" r="37022" b="46298"/>
          <a:stretch/>
        </p:blipFill>
        <p:spPr>
          <a:xfrm>
            <a:off x="816148" y="1586754"/>
            <a:ext cx="9231911" cy="14657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8529" t="75433" r="37022" b="9393"/>
          <a:stretch/>
        </p:blipFill>
        <p:spPr>
          <a:xfrm>
            <a:off x="4148327" y="3657600"/>
            <a:ext cx="7846450" cy="150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56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0037" t="18219" r="11324" b="11354"/>
          <a:stretch/>
        </p:blipFill>
        <p:spPr>
          <a:xfrm>
            <a:off x="1277470" y="1428750"/>
            <a:ext cx="10192870" cy="513217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36811" y="26850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 smtClean="0"/>
              <a:t>CAPTCHA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13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362</TotalTime>
  <Words>116</Words>
  <Application>Microsoft Office PowerPoint</Application>
  <PresentationFormat>Widescreen</PresentationFormat>
  <Paragraphs>31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Franklin Gothic Book</vt:lpstr>
      <vt:lpstr>Crop</vt:lpstr>
      <vt:lpstr>Pemrograman web</vt:lpstr>
      <vt:lpstr>Tugas Besar 1  “Profil Kedai Kopi COFFEENATICS”</vt:lpstr>
      <vt:lpstr>BOOTSTRAP 4</vt:lpstr>
      <vt:lpstr>Tampilan Admin </vt:lpstr>
      <vt:lpstr>Untuk Non Admin sama, hanya saja di Non Admin tidak ada login dan fitur PRODUCTS.</vt:lpstr>
      <vt:lpstr>SESSION</vt:lpstr>
      <vt:lpstr>Konektivitas Mysql</vt:lpstr>
      <vt:lpstr>JAVASCRIPT</vt:lpstr>
      <vt:lpstr> </vt:lpstr>
      <vt:lpstr>CRUD  </vt:lpstr>
      <vt:lpstr>TinyMCE  </vt:lpstr>
      <vt:lpstr>Tugas Besar 2  “Produk Kedai Kopi COFFEENATICS”</vt:lpstr>
      <vt:lpstr> </vt:lpstr>
      <vt:lpstr> </vt:lpstr>
      <vt:lpstr> </vt:lpstr>
      <vt:lpstr> </vt:lpstr>
      <vt:lpstr> 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Pemrograman web</dc:title>
  <dc:creator>acer</dc:creator>
  <cp:lastModifiedBy>acer</cp:lastModifiedBy>
  <cp:revision>23</cp:revision>
  <dcterms:created xsi:type="dcterms:W3CDTF">2018-12-26T00:17:30Z</dcterms:created>
  <dcterms:modified xsi:type="dcterms:W3CDTF">2019-01-01T18:57:38Z</dcterms:modified>
</cp:coreProperties>
</file>

<file path=docProps/thumbnail.jpeg>
</file>